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>
    <p:restoredLeft sz="15611"/>
    <p:restoredTop sz="94667"/>
  </p:normalViewPr>
  <p:slideViewPr>
    <p:cSldViewPr snapToGrid="0">
      <p:cViewPr varScale="1">
        <p:scale>
          <a:sx n="129" d="100"/>
          <a:sy n="129" d="100"/>
        </p:scale>
        <p:origin x="48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A63C89-F32A-2114-1754-B2F675D031B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89344001-21FA-2676-20F9-AEA820CC538C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latin typeface="Avenir Next LT Pro" panose="020B0504020202020204" pitchFamily="34" charset="77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C70307C-07BD-37B8-83AB-2105CA805F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BB4905F-905F-23F4-623C-B6C6CDE27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 dirty="0"/>
              <a:t>Evangelisches Gymnasium Siegen-Weidenau </a:t>
            </a:r>
            <a:br>
              <a:rPr lang="de-DE" dirty="0"/>
            </a:br>
            <a:r>
              <a:rPr lang="de-DE" dirty="0"/>
              <a:t>Privates Gymnasium des Kirchenkreises Siegen-Wittgenstein</a:t>
            </a:r>
            <a:br>
              <a:rPr lang="de-DE" dirty="0"/>
            </a:br>
            <a:r>
              <a:rPr lang="de-DE" dirty="0"/>
              <a:t>Sekundarstufe I und II (staatl. anerkannt)</a:t>
            </a: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C047BC9-16C2-93E2-A254-7003FD329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8D46CAD-1BFC-B113-1CAE-5A6C7B4BA054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" panose="020B0503020202020204" pitchFamily="34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80F3D87-DBAC-06F2-59B1-180F5D73C79E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" panose="020B0503020202020204" pitchFamily="34" charset="0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45F2932-2A27-1A97-118F-DE7AB1A53835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" panose="020B0503020202020204" pitchFamily="34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4662D2B-E73C-DA6D-5C3D-E7B9CB1AA71C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" panose="020B0503020202020204" pitchFamily="34" charset="0"/>
            </a:endParaRPr>
          </a:p>
        </p:txBody>
      </p:sp>
      <p:pic>
        <p:nvPicPr>
          <p:cNvPr id="21" name="Grafik 20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BE7F7907-3B70-52B3-8FA4-9651E2B8DF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364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7E262D8-681D-A3D0-B4FA-72C0C7A4E3B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808E7013-D630-6909-C6F3-78C6E48AB4AA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4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4E40FCA-FBB4-68D0-4973-8EC86DF87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D9CBABCC-5E1F-020D-8CA2-798EBA03B0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A52716F-3F60-847A-FE44-9BBCFFD4A0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3BD979E-DA13-DADC-83C1-7C366E1B3EA9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AB48968-413A-739F-90B6-A456E8175150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76026CF-C6C3-FC4D-BB52-559E2855135D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D95B1EBA-1658-4CF2-6DBA-E5007C968332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1" name="Grafik 10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B1119612-1F29-4A7C-436D-689FFD3ED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1662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358DCBE-2D2D-4C08-05C5-EB600FDBBB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BD7867B9-7F89-5D1F-C5DC-9A184E18353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  <a:latin typeface="Avenir Next LT Pro" panose="020B0504020202020204" pitchFamily="34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D6D100-7CD9-5D75-0A98-8934C7DD8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761B454-B2F8-9F35-B23E-15E3E9B511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D099C69-9717-1E16-5401-AD2D184ED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7865ED16-9D43-E78B-5549-6287E1F7B9E8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C13EEFD0-28C7-0DA9-BCCB-7C92ECC0D050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40BA617E-1C66-CA79-8C42-9A66A317C812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BC0C015-BB59-8B0C-FD7D-0A9997B3EB4A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1" name="Grafik 10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3E18E103-1765-5C40-F106-C1EE694247B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630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29A1FE5-310D-A0EE-CD53-3D9A82782B7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latin typeface="Avenir Next LT Pro" panose="020B0504020202020204" pitchFamily="34" charset="77"/>
              </a:defRPr>
            </a:lvl1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A7DD7A65-A6AE-9106-2ADD-6DB1262B896A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4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5A3AE42A-03A5-4350-55D9-DDE9BA742321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4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59E02EDB-3971-A78F-FAFF-09D6EBB9A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999FBEF4-B205-0F78-6E4C-FD5D7DB900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72BB1419-EDCC-4E37-6253-660241749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B0A690A-B86F-0676-52FF-EB50666D21DB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0BF285EE-6AF4-70AE-A40C-73C100522066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0F20DD62-8049-6FDC-54D6-F6C43B2057EB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C4730D77-1A7F-D210-CB73-38F6F438C0FD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2" name="Grafik 11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6AE414B8-F7FB-2D15-266E-73D3C69ADDA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477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ADB79F-A170-A86F-1F8C-08497835096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b="1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0E76E0C-96D5-9153-3AF2-A1AABED8447C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Avenir Next LT Pro" panose="020B050402020202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ED43EFC3-C0EB-6B8E-CE7D-0B0C676EBB26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latin typeface="Avenir Next LT Pro" panose="020B0504020202020204" pitchFamily="34" charset="77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4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235FACD-84FC-9D00-17EA-E4C5E8755CF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Avenir Next LT Pro" panose="020B0504020202020204" pitchFamily="34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BD78D38-98F1-7319-A328-841C3B498AD9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  <a:lvl2pPr marL="6858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latin typeface="Avenir Next LT Pro" panose="020B0504020202020204" pitchFamily="34" charset="77"/>
              </a:defRPr>
            </a:lvl2pPr>
            <a:lvl3pPr marL="11430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>
                <a:latin typeface="Avenir Next LT Pro" panose="020B0504020202020204" pitchFamily="34" charset="77"/>
              </a:defRPr>
            </a:lvl3pPr>
            <a:lvl4pPr marL="1600200" marR="0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>
                <a:latin typeface="Avenir Next LT Pro" panose="020B0504020202020204" pitchFamily="34" charset="77"/>
              </a:defRPr>
            </a:lvl4pPr>
          </a:lstStyle>
          <a:p>
            <a:pPr lvl="0"/>
            <a:r>
              <a:rPr lang="de-DE" dirty="0" err="1"/>
              <a:t>Lorem</a:t>
            </a:r>
            <a:r>
              <a:rPr lang="de-DE" dirty="0"/>
              <a:t> </a:t>
            </a:r>
            <a:r>
              <a:rPr lang="de-DE" dirty="0" err="1"/>
              <a:t>Ips</a:t>
            </a:r>
            <a:endParaRPr lang="de-DE" dirty="0"/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4D234125-1F38-A11A-83BF-72F32FE09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ADFD18C-4850-55A7-666A-87ED990900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227DD78-ECDC-507B-3A9E-F80357C5B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7044F25-1CAC-0690-ADB3-87D7C710BF46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93AFF6E1-D93B-03B0-20B9-E4AF4605D856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CF9BE17-286B-E03C-BE37-35AB93E3D4A7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4161D32-0C28-0248-85D2-6F133C339561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4" name="Grafik 13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D7657CD7-0C23-3681-FAA1-DF59FC6F13E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085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CAD5591-FE9B-F320-4D34-C30C16846B0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422865FA-CB55-E691-DBC3-A8A48E9C0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89C1097-250C-C4CD-45C1-CC4277251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EFC8FE3D-0F37-A57A-ACAC-566AAAFA1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BBC490F-3B14-969E-F7B1-C5E239712A69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48F6F2D-06ED-327B-6884-3B5E0A1CC565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70ACEC8F-1A46-B9CC-14D8-CA036F486C27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F5FB6B8-D6F1-F657-B759-C1BC93552634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0" name="Grafik 9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72244929-7989-0EEE-3F52-7F1FA8448D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071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E08690BF-95A7-4AF5-98C1-F57FC50C8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DCB0EF65-5E34-7660-4B1A-92A0EAF6A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30E65C8B-4E2A-1757-8732-9134B86AA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B5681C5E-FE99-B3B7-B0B2-201B79214038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16AC410-E67D-0B16-9FEA-353EED7096A4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86060769-A2A3-D59C-8C7F-D92CBBD20BFB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B199302-E820-0465-7FDD-3BED35F56530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9" name="Grafik 8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9ADA1B96-221A-CFA2-1A0B-826A1EF74B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6162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26F5E8-8D12-7A9B-8D1B-6E76A73F1D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91CD96F-927D-E59D-4CBC-6875A49FF1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>
                <a:latin typeface="Avenir Next LT Pro" panose="020B0504020202020204" pitchFamily="34" charset="77"/>
              </a:defRPr>
            </a:lvl1pPr>
            <a:lvl2pPr>
              <a:defRPr sz="2800">
                <a:latin typeface="Avenir Next LT Pro" panose="020B0504020202020204" pitchFamily="34" charset="77"/>
              </a:defRPr>
            </a:lvl2pPr>
            <a:lvl3pPr>
              <a:defRPr sz="2400">
                <a:latin typeface="Avenir Next LT Pro" panose="020B0504020202020204" pitchFamily="34" charset="77"/>
              </a:defRPr>
            </a:lvl3pPr>
            <a:lvl4pPr>
              <a:defRPr sz="2000">
                <a:latin typeface="Avenir Next LT Pro" panose="020B0504020202020204" pitchFamily="34" charset="77"/>
              </a:defRPr>
            </a:lvl4pPr>
            <a:lvl5pPr>
              <a:defRPr sz="2000">
                <a:latin typeface="Avenir Next LT Pro" panose="020B0504020202020204" pitchFamily="34" charset="7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D151C7C9-AF93-0E83-779D-9F924C3C6A1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venir Next LT Pro" panose="020B050402020202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consetetur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sadipscing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elitr</a:t>
            </a:r>
            <a:r>
              <a:rPr lang="de-DE" dirty="0">
                <a:latin typeface="Avenir Next" panose="020B0503020202020204" pitchFamily="34" charset="0"/>
              </a:rPr>
              <a:t>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nonumy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eirmod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tempor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invidunt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ut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labore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dolore</a:t>
            </a:r>
            <a:r>
              <a:rPr lang="de-DE" dirty="0">
                <a:latin typeface="Avenir Next" panose="020B0503020202020204" pitchFamily="34" charset="0"/>
              </a:rPr>
              <a:t> magna </a:t>
            </a:r>
            <a:r>
              <a:rPr lang="de-DE" dirty="0" err="1">
                <a:latin typeface="Avenir Next" panose="020B0503020202020204" pitchFamily="34" charset="0"/>
              </a:rPr>
              <a:t>aliquyam</a:t>
            </a:r>
            <a:r>
              <a:rPr lang="de-DE" dirty="0">
                <a:latin typeface="Avenir Next" panose="020B0503020202020204" pitchFamily="34" charset="0"/>
              </a:rPr>
              <a:t> erat,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voluptua</a:t>
            </a:r>
            <a:r>
              <a:rPr lang="de-DE" dirty="0">
                <a:latin typeface="Avenir Next" panose="020B0503020202020204" pitchFamily="34" charset="0"/>
              </a:rPr>
              <a:t>. At </a:t>
            </a:r>
            <a:r>
              <a:rPr lang="de-DE" dirty="0" err="1">
                <a:latin typeface="Avenir Next" panose="020B0503020202020204" pitchFamily="34" charset="0"/>
              </a:rPr>
              <a:t>vero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eos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accusam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justo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duo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dolores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rebum</a:t>
            </a:r>
            <a:r>
              <a:rPr lang="de-DE" dirty="0">
                <a:latin typeface="Avenir Next" panose="020B0503020202020204" pitchFamily="34" charset="0"/>
              </a:rPr>
              <a:t>. Stet </a:t>
            </a:r>
            <a:r>
              <a:rPr lang="de-DE" dirty="0" err="1">
                <a:latin typeface="Avenir Next" panose="020B0503020202020204" pitchFamily="34" charset="0"/>
              </a:rPr>
              <a:t>clita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kasd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gubergren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no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takimata</a:t>
            </a:r>
            <a:r>
              <a:rPr lang="de-DE" dirty="0">
                <a:latin typeface="Avenir Next" panose="020B0503020202020204" pitchFamily="34" charset="0"/>
              </a:rPr>
              <a:t> sanctus </a:t>
            </a:r>
            <a:r>
              <a:rPr lang="de-DE" dirty="0" err="1">
                <a:latin typeface="Avenir Next" panose="020B0503020202020204" pitchFamily="34" charset="0"/>
              </a:rPr>
              <a:t>est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.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consetetur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sadipscing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elitr</a:t>
            </a:r>
            <a:r>
              <a:rPr lang="de-DE" dirty="0">
                <a:latin typeface="Avenir Next" panose="020B0503020202020204" pitchFamily="34" charset="0"/>
              </a:rPr>
              <a:t>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nonumy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eirmod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tempor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invidunt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ut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labore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dolore</a:t>
            </a:r>
            <a:r>
              <a:rPr lang="de-DE" dirty="0">
                <a:latin typeface="Avenir Next" panose="020B0503020202020204" pitchFamily="34" charset="0"/>
              </a:rPr>
              <a:t> magna </a:t>
            </a:r>
            <a:r>
              <a:rPr lang="de-DE" dirty="0" err="1">
                <a:latin typeface="Avenir Next" panose="020B0503020202020204" pitchFamily="34" charset="0"/>
              </a:rPr>
              <a:t>aliquyam</a:t>
            </a:r>
            <a:r>
              <a:rPr lang="de-DE" dirty="0">
                <a:latin typeface="Avenir Next" panose="020B0503020202020204" pitchFamily="34" charset="0"/>
              </a:rPr>
              <a:t> erat,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voluptua</a:t>
            </a:r>
            <a:r>
              <a:rPr lang="de-DE" dirty="0">
                <a:latin typeface="Avenir Next" panose="020B0503020202020204" pitchFamily="34" charset="0"/>
              </a:rPr>
              <a:t>. At </a:t>
            </a:r>
            <a:r>
              <a:rPr lang="de-DE" dirty="0" err="1">
                <a:latin typeface="Avenir Next" panose="020B0503020202020204" pitchFamily="34" charset="0"/>
              </a:rPr>
              <a:t>vero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eos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accusam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justo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duo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dolores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rebum</a:t>
            </a:r>
            <a:r>
              <a:rPr lang="de-DE" dirty="0">
                <a:latin typeface="Avenir Next" panose="020B0503020202020204" pitchFamily="34" charset="0"/>
              </a:rPr>
              <a:t>. Stet </a:t>
            </a:r>
            <a:r>
              <a:rPr lang="de-DE" dirty="0" err="1">
                <a:latin typeface="Avenir Next" panose="020B0503020202020204" pitchFamily="34" charset="0"/>
              </a:rPr>
              <a:t>clita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kasd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gubergren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no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takimata</a:t>
            </a:r>
            <a:r>
              <a:rPr lang="de-DE" dirty="0">
                <a:latin typeface="Avenir Next" panose="020B0503020202020204" pitchFamily="34" charset="0"/>
              </a:rPr>
              <a:t> sanctus </a:t>
            </a:r>
            <a:r>
              <a:rPr lang="de-DE" dirty="0" err="1">
                <a:latin typeface="Avenir Next" panose="020B0503020202020204" pitchFamily="34" charset="0"/>
              </a:rPr>
              <a:t>est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.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6A2216C-975C-696C-EB22-C4DBB7B6B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520B6F9-4AF4-FDBC-C2B9-077C0CEBED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65CC5D4-0571-FEAA-6900-D3A9CCA9A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5CFD14C-64F4-F166-EDEF-0AEAE7609CAA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A0D785EB-19A1-35A0-82E0-F9D968EB5AF0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23DC1769-0D33-6454-F767-390AA2068888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A0916DAB-6548-8A6F-E2C4-9C864A773458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2" name="Grafik 11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E4317327-269E-F2BF-63A0-0E0B932D7C7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6761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1A3057-1740-D5C8-87E5-BD96D7FC7F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>
                <a:latin typeface="Avenir Next LT Pro" panose="020B0504020202020204" pitchFamily="34" charset="77"/>
              </a:defRPr>
            </a:lvl1pPr>
          </a:lstStyle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1DB7FC0-3937-2C87-8A28-C17E67A0BC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>
                <a:latin typeface="Avenir Next LT Pro" panose="020B0504020202020204" pitchFamily="34" charset="7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94D2251-2457-53D5-0A1A-1EB8F67B6E1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>
                <a:latin typeface="Avenir Next LT Pro" panose="020B0504020202020204" pitchFamily="34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consetetur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sadipscing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elitr</a:t>
            </a:r>
            <a:r>
              <a:rPr lang="de-DE" dirty="0">
                <a:latin typeface="Avenir Next" panose="020B0503020202020204" pitchFamily="34" charset="0"/>
              </a:rPr>
              <a:t>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nonumy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eirmod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tempor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invidunt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ut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labore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dolore</a:t>
            </a:r>
            <a:r>
              <a:rPr lang="de-DE" dirty="0">
                <a:latin typeface="Avenir Next" panose="020B0503020202020204" pitchFamily="34" charset="0"/>
              </a:rPr>
              <a:t> magna </a:t>
            </a:r>
            <a:r>
              <a:rPr lang="de-DE" dirty="0" err="1">
                <a:latin typeface="Avenir Next" panose="020B0503020202020204" pitchFamily="34" charset="0"/>
              </a:rPr>
              <a:t>aliquyam</a:t>
            </a:r>
            <a:r>
              <a:rPr lang="de-DE" dirty="0">
                <a:latin typeface="Avenir Next" panose="020B0503020202020204" pitchFamily="34" charset="0"/>
              </a:rPr>
              <a:t> erat,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voluptua</a:t>
            </a:r>
            <a:r>
              <a:rPr lang="de-DE" dirty="0">
                <a:latin typeface="Avenir Next" panose="020B0503020202020204" pitchFamily="34" charset="0"/>
              </a:rPr>
              <a:t>. At </a:t>
            </a:r>
            <a:r>
              <a:rPr lang="de-DE" dirty="0" err="1">
                <a:latin typeface="Avenir Next" panose="020B0503020202020204" pitchFamily="34" charset="0"/>
              </a:rPr>
              <a:t>vero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eos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accusam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justo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duo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dolores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rebum</a:t>
            </a:r>
            <a:r>
              <a:rPr lang="de-DE" dirty="0">
                <a:latin typeface="Avenir Next" panose="020B0503020202020204" pitchFamily="34" charset="0"/>
              </a:rPr>
              <a:t>. Stet </a:t>
            </a:r>
            <a:r>
              <a:rPr lang="de-DE" dirty="0" err="1">
                <a:latin typeface="Avenir Next" panose="020B0503020202020204" pitchFamily="34" charset="0"/>
              </a:rPr>
              <a:t>clita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kasd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gubergren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no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takimata</a:t>
            </a:r>
            <a:r>
              <a:rPr lang="de-DE" dirty="0">
                <a:latin typeface="Avenir Next" panose="020B0503020202020204" pitchFamily="34" charset="0"/>
              </a:rPr>
              <a:t> sanctus </a:t>
            </a:r>
            <a:r>
              <a:rPr lang="de-DE" dirty="0" err="1">
                <a:latin typeface="Avenir Next" panose="020B0503020202020204" pitchFamily="34" charset="0"/>
              </a:rPr>
              <a:t>est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.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consetetur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sadipscing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elitr</a:t>
            </a:r>
            <a:r>
              <a:rPr lang="de-DE" dirty="0">
                <a:latin typeface="Avenir Next" panose="020B0503020202020204" pitchFamily="34" charset="0"/>
              </a:rPr>
              <a:t>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nonumy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eirmod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tempor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invidunt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ut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labore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dolore</a:t>
            </a:r>
            <a:r>
              <a:rPr lang="de-DE" dirty="0">
                <a:latin typeface="Avenir Next" panose="020B0503020202020204" pitchFamily="34" charset="0"/>
              </a:rPr>
              <a:t> magna </a:t>
            </a:r>
            <a:r>
              <a:rPr lang="de-DE" dirty="0" err="1">
                <a:latin typeface="Avenir Next" panose="020B0503020202020204" pitchFamily="34" charset="0"/>
              </a:rPr>
              <a:t>aliquyam</a:t>
            </a:r>
            <a:r>
              <a:rPr lang="de-DE" dirty="0">
                <a:latin typeface="Avenir Next" panose="020B0503020202020204" pitchFamily="34" charset="0"/>
              </a:rPr>
              <a:t> erat, sed </a:t>
            </a:r>
            <a:r>
              <a:rPr lang="de-DE" dirty="0" err="1">
                <a:latin typeface="Avenir Next" panose="020B0503020202020204" pitchFamily="34" charset="0"/>
              </a:rPr>
              <a:t>diam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voluptua</a:t>
            </a:r>
            <a:r>
              <a:rPr lang="de-DE" dirty="0">
                <a:latin typeface="Avenir Next" panose="020B0503020202020204" pitchFamily="34" charset="0"/>
              </a:rPr>
              <a:t>. At </a:t>
            </a:r>
            <a:r>
              <a:rPr lang="de-DE" dirty="0" err="1">
                <a:latin typeface="Avenir Next" panose="020B0503020202020204" pitchFamily="34" charset="0"/>
              </a:rPr>
              <a:t>vero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eos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accusam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justo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duo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dolores</a:t>
            </a:r>
            <a:r>
              <a:rPr lang="de-DE" dirty="0">
                <a:latin typeface="Avenir Next" panose="020B0503020202020204" pitchFamily="34" charset="0"/>
              </a:rPr>
              <a:t> et </a:t>
            </a:r>
            <a:r>
              <a:rPr lang="de-DE" dirty="0" err="1">
                <a:latin typeface="Avenir Next" panose="020B0503020202020204" pitchFamily="34" charset="0"/>
              </a:rPr>
              <a:t>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rebum</a:t>
            </a:r>
            <a:r>
              <a:rPr lang="de-DE" dirty="0">
                <a:latin typeface="Avenir Next" panose="020B0503020202020204" pitchFamily="34" charset="0"/>
              </a:rPr>
              <a:t>. Stet </a:t>
            </a:r>
            <a:r>
              <a:rPr lang="de-DE" dirty="0" err="1">
                <a:latin typeface="Avenir Next" panose="020B0503020202020204" pitchFamily="34" charset="0"/>
              </a:rPr>
              <a:t>clita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kasd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gubergren</a:t>
            </a:r>
            <a:r>
              <a:rPr lang="de-DE" dirty="0">
                <a:latin typeface="Avenir Next" panose="020B0503020202020204" pitchFamily="34" charset="0"/>
              </a:rPr>
              <a:t>, </a:t>
            </a:r>
            <a:r>
              <a:rPr lang="de-DE" dirty="0" err="1">
                <a:latin typeface="Avenir Next" panose="020B0503020202020204" pitchFamily="34" charset="0"/>
              </a:rPr>
              <a:t>no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sea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takimata</a:t>
            </a:r>
            <a:r>
              <a:rPr lang="de-DE" dirty="0">
                <a:latin typeface="Avenir Next" panose="020B0503020202020204" pitchFamily="34" charset="0"/>
              </a:rPr>
              <a:t> sanctus </a:t>
            </a:r>
            <a:r>
              <a:rPr lang="de-DE" dirty="0" err="1">
                <a:latin typeface="Avenir Next" panose="020B0503020202020204" pitchFamily="34" charset="0"/>
              </a:rPr>
              <a:t>est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Lorem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ipsum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dolor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sit</a:t>
            </a:r>
            <a:r>
              <a:rPr lang="de-DE" dirty="0">
                <a:latin typeface="Avenir Next" panose="020B0503020202020204" pitchFamily="34" charset="0"/>
              </a:rPr>
              <a:t> </a:t>
            </a:r>
            <a:r>
              <a:rPr lang="de-DE" dirty="0" err="1">
                <a:latin typeface="Avenir Next" panose="020B0503020202020204" pitchFamily="34" charset="0"/>
              </a:rPr>
              <a:t>amet</a:t>
            </a:r>
            <a:r>
              <a:rPr lang="de-DE" dirty="0">
                <a:latin typeface="Avenir Next" panose="020B0503020202020204" pitchFamily="34" charset="0"/>
              </a:rPr>
              <a:t>.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3DD8850-AC10-D86F-AEB4-33E4E1D6C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D0DB81C8-A112-9D29-1142-F308DFFDA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100"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880E1AC-C19C-3E63-7A3B-2057621103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CD8BB9C-89C0-4E80-9FE8-4664055C5CBD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E6B96EE0-2CB9-BD05-49A5-418A4E7C245D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C96544A2-D2F5-7019-EFF6-8691093B1122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57712D6-5D0A-2966-1A4E-2679DF27230C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12" name="Grafik 11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E48887E9-C24D-06F7-FFD3-D6D139CD57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39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9E0A3573-C611-3105-5A44-634BBAB3B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 err="1"/>
              <a:t>Lorem</a:t>
            </a:r>
            <a:r>
              <a:rPr lang="de-DE" dirty="0"/>
              <a:t> Ipsum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DC54DD9C-7A5D-19DE-5260-92CDF5E5A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de-DE" dirty="0" err="1"/>
              <a:t>Lorem</a:t>
            </a:r>
            <a:r>
              <a:rPr lang="de-DE" dirty="0"/>
              <a:t> Ipsum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de-DE" dirty="0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ADE0D481-71D3-4DAF-5E21-B735F4B4B3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fld id="{FE3522D7-F50D-AE40-BB20-58D30000D47F}" type="datetimeFigureOut">
              <a:rPr lang="de-DE" smtClean="0"/>
              <a:pPr/>
              <a:t>14.03.26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959F9821-7D00-35CC-CD62-79CF15B312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82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r>
              <a:rPr lang="de-DE"/>
              <a:t>Evangelisches Gymnasium Siegen-Weidenau </a:t>
            </a:r>
            <a:br>
              <a:rPr lang="de-DE"/>
            </a:br>
            <a:r>
              <a:rPr lang="de-DE"/>
              <a:t>Privates Gymnasium des Kirchenkreises Siegen-Wittgenstein</a:t>
            </a:r>
            <a:br>
              <a:rPr lang="de-DE"/>
            </a:br>
            <a:r>
              <a:rPr lang="de-DE"/>
              <a:t>Sekundarstufe I und II (staatl. anerkannt)</a:t>
            </a:r>
            <a:endParaRPr lang="de-DE" dirty="0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60B35BED-5505-AC30-6BC7-49F2DDE8E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Avenir Next LT Pro" panose="020B0504020202020204" pitchFamily="34" charset="77"/>
              </a:defRPr>
            </a:lvl1pPr>
          </a:lstStyle>
          <a:p>
            <a:fld id="{01F88406-EC9D-5346-B7A5-9FD5772F79E9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804F0B3-7053-2DFB-868D-79E77AB457DA}"/>
              </a:ext>
            </a:extLst>
          </p:cNvPr>
          <p:cNvSpPr/>
          <p:nvPr userDrawn="1"/>
        </p:nvSpPr>
        <p:spPr>
          <a:xfrm>
            <a:off x="804000" y="1240200"/>
            <a:ext cx="720000" cy="720000"/>
          </a:xfrm>
          <a:prstGeom prst="ellipse">
            <a:avLst/>
          </a:prstGeom>
          <a:solidFill>
            <a:srgbClr val="0080C8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>
              <a:latin typeface="Avenir Next LT Pro" panose="020B0504020202020204" pitchFamily="34" charset="77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08B1F9D8-DFA4-11A5-1752-CD69515D97CB}"/>
              </a:ext>
            </a:extLst>
          </p:cNvPr>
          <p:cNvSpPr/>
          <p:nvPr userDrawn="1"/>
        </p:nvSpPr>
        <p:spPr>
          <a:xfrm>
            <a:off x="9401289" y="4179448"/>
            <a:ext cx="1800000" cy="1800000"/>
          </a:xfrm>
          <a:prstGeom prst="ellipse">
            <a:avLst/>
          </a:prstGeom>
          <a:solidFill>
            <a:srgbClr val="0099A1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92EEF52-604B-CAA1-03C5-570A1D70B053}"/>
              </a:ext>
            </a:extLst>
          </p:cNvPr>
          <p:cNvSpPr/>
          <p:nvPr userDrawn="1"/>
        </p:nvSpPr>
        <p:spPr>
          <a:xfrm>
            <a:off x="1164000" y="2535962"/>
            <a:ext cx="1440000" cy="1440000"/>
          </a:xfrm>
          <a:prstGeom prst="ellipse">
            <a:avLst/>
          </a:prstGeom>
          <a:solidFill>
            <a:srgbClr val="9C1780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D174EDF-299E-3966-421B-3505FEDBA5F5}"/>
              </a:ext>
            </a:extLst>
          </p:cNvPr>
          <p:cNvSpPr/>
          <p:nvPr userDrawn="1"/>
        </p:nvSpPr>
        <p:spPr>
          <a:xfrm>
            <a:off x="3167062" y="1030288"/>
            <a:ext cx="1080000" cy="1080000"/>
          </a:xfrm>
          <a:prstGeom prst="ellipse">
            <a:avLst/>
          </a:prstGeom>
          <a:solidFill>
            <a:srgbClr val="85BE22">
              <a:alpha val="1039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>
              <a:latin typeface="Avenir Next LT Pro" panose="020B0504020202020204" pitchFamily="34" charset="77"/>
            </a:endParaRPr>
          </a:p>
        </p:txBody>
      </p:sp>
      <p:pic>
        <p:nvPicPr>
          <p:cNvPr id="21" name="Grafik 20" descr="Ein Bild, das Grafiken, Schrift, Grafikdesign, Logo enthält.&#10;&#10;KI-generierte Inhalte können fehlerhaft sein.">
            <a:extLst>
              <a:ext uri="{FF2B5EF4-FFF2-40B4-BE49-F238E27FC236}">
                <a16:creationId xmlns:a16="http://schemas.microsoft.com/office/drawing/2014/main" id="{5F2E97D1-6467-F6B5-9409-40D6FF3E5E7E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344150" y="272879"/>
            <a:ext cx="1506917" cy="6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413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venir Next LT Pro" panose="020B0504020202020204" pitchFamily="34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1pPr>
      <a:lvl2pPr marL="6858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24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2pPr>
      <a:lvl3pPr marL="1143000" marR="0" indent="-22860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Char char="•"/>
        <a:tabLst/>
        <a:defRPr sz="20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3pPr>
      <a:lvl4pPr marL="1371600" marR="0" indent="0" algn="l" defTabSz="914400" rtl="0" eaLnBrk="1" fontAlgn="auto" latinLnBrk="0" hangingPunct="1">
        <a:lnSpc>
          <a:spcPct val="90000"/>
        </a:lnSpc>
        <a:spcBef>
          <a:spcPts val="500"/>
        </a:spcBef>
        <a:spcAft>
          <a:spcPts val="0"/>
        </a:spcAft>
        <a:buClrTx/>
        <a:buSzTx/>
        <a:buFont typeface="Arial" panose="020B0604020202020204" pitchFamily="34" charset="0"/>
        <a:buNone/>
        <a:tabLst/>
        <a:defRPr sz="1800" kern="1200">
          <a:solidFill>
            <a:schemeClr val="tx1"/>
          </a:solidFill>
          <a:latin typeface="Avenir Next LT Pro" panose="020B0504020202020204" pitchFamily="34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037AA56-853A-66D7-104E-6E3C87EE4E4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3414E07-A595-BAE4-C3A6-E43E788314C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07357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Vorlage - evau" id="{6BC64043-6D87-134B-9748-8805F54B1982}" vid="{0CF3DB61-2FA6-4A48-B7EE-7521236365B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Macintosh PowerPoint</Application>
  <PresentationFormat>Breitbild</PresentationFormat>
  <Paragraphs>0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Avenir Next</vt:lpstr>
      <vt:lpstr>Avenir Next LT Pro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Samuel Wittenburg</dc:creator>
  <cp:lastModifiedBy>Samuel Wittenburg</cp:lastModifiedBy>
  <cp:revision>1</cp:revision>
  <dcterms:created xsi:type="dcterms:W3CDTF">2026-03-14T20:46:26Z</dcterms:created>
  <dcterms:modified xsi:type="dcterms:W3CDTF">2026-03-14T20:58:54Z</dcterms:modified>
</cp:coreProperties>
</file>